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0" r:id="rId5"/>
    <p:sldId id="264" r:id="rId6"/>
    <p:sldId id="258" r:id="rId7"/>
    <p:sldId id="268" r:id="rId8"/>
    <p:sldId id="263" r:id="rId9"/>
    <p:sldId id="261" r:id="rId10"/>
    <p:sldId id="25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G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1590675"/>
          </a:xfrm>
        </p:spPr>
        <p:txBody>
          <a:bodyPr>
            <a:normAutofit fontScale="90000"/>
          </a:bodyPr>
          <a:lstStyle/>
          <a:p>
            <a:r>
              <a:rPr lang="en-IN" altLang="en-US" dirty="0"/>
              <a:t>DENSENET-121</a:t>
            </a:r>
            <a:br>
              <a:rPr lang="en-IN" altLang="en-US" dirty="0"/>
            </a:br>
            <a:endParaRPr lang="en-IN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altLang="en-US"/>
              <a:t>A BRIEF STUDY</a:t>
            </a:r>
            <a:endParaRPr lang="en-IN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IN" altLang="en-US"/>
              <a:t>What is Dense Neural Network ?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IN" altLang="en-US"/>
              <a:t>The name itself suggests that it is a convolutional neural network and  it’s layers are connected densly by the nuerons in a network layer.</a:t>
            </a:r>
            <a:endParaRPr lang="en-IN" altLang="en-US"/>
          </a:p>
          <a:p>
            <a:r>
              <a:rPr lang="en-IN" altLang="en-US"/>
              <a:t>Each neuron in a layer gets input from all the previous layers in order to prevent over fitting.</a:t>
            </a:r>
            <a:endParaRPr lang="en-IN" altLang="en-US"/>
          </a:p>
          <a:p>
            <a:r>
              <a:rPr lang="en-IN" altLang="en-US">
                <a:sym typeface="+mn-ea"/>
              </a:rPr>
              <a:t>Another important advantage of such an architecture is the ability to reuse features, while maintaining a low number of parameters in total.</a:t>
            </a:r>
            <a:endParaRPr lang="en-IN" altLang="en-US"/>
          </a:p>
          <a:p>
            <a:pPr marL="0" indent="0">
              <a:buNone/>
            </a:pPr>
            <a:endParaRPr lang="en-I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Pictur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410" y="228600"/>
            <a:ext cx="11980545" cy="63696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8590"/>
            <a:ext cx="10515600" cy="860425"/>
          </a:xfrm>
        </p:spPr>
        <p:txBody>
          <a:bodyPr/>
          <a:p>
            <a:r>
              <a:rPr lang="en-IN" altLang="en-US"/>
              <a:t>Process: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009015"/>
            <a:ext cx="5181600" cy="5168265"/>
          </a:xfrm>
        </p:spPr>
        <p:txBody>
          <a:bodyPr>
            <a:normAutofit/>
          </a:bodyPr>
          <a:p>
            <a:pPr>
              <a:lnSpc>
                <a:spcPct val="100000"/>
              </a:lnSpc>
            </a:pPr>
            <a:r>
              <a:rPr lang="en-IN" altLang="en-US"/>
              <a:t>Image Dataset is cleansed.</a:t>
            </a:r>
            <a:endParaRPr lang="en-IN" altLang="en-US"/>
          </a:p>
          <a:p>
            <a:pPr>
              <a:lnSpc>
                <a:spcPct val="100000"/>
              </a:lnSpc>
            </a:pPr>
            <a:r>
              <a:rPr lang="en-IN" altLang="en-US"/>
              <a:t>In the Architecture:</a:t>
            </a:r>
            <a:endParaRPr lang="en-IN" altLang="en-US"/>
          </a:p>
          <a:p>
            <a:pPr marL="0" indent="0">
              <a:lnSpc>
                <a:spcPct val="100000"/>
              </a:lnSpc>
              <a:buNone/>
            </a:pPr>
            <a:r>
              <a:rPr lang="en-IN" altLang="en-US"/>
              <a:t>Deep Features are extracted from each input images by</a:t>
            </a:r>
            <a:endParaRPr lang="en-IN" altLang="en-US"/>
          </a:p>
          <a:p>
            <a:pPr marL="0" indent="0">
              <a:lnSpc>
                <a:spcPct val="100000"/>
              </a:lnSpc>
              <a:buNone/>
            </a:pPr>
            <a:r>
              <a:rPr lang="en-IN" altLang="en-US"/>
              <a:t>a)Convolution.</a:t>
            </a:r>
            <a:endParaRPr lang="en-IN" altLang="en-US"/>
          </a:p>
          <a:p>
            <a:pPr marL="0" indent="0">
              <a:lnSpc>
                <a:spcPct val="100000"/>
              </a:lnSpc>
              <a:buNone/>
            </a:pPr>
            <a:r>
              <a:rPr lang="en-IN" altLang="en-US"/>
              <a:t>b)Relu Activation.</a:t>
            </a:r>
            <a:endParaRPr lang="en-IN" altLang="en-US"/>
          </a:p>
          <a:p>
            <a:pPr marL="0" indent="0">
              <a:lnSpc>
                <a:spcPct val="100000"/>
              </a:lnSpc>
              <a:buNone/>
            </a:pPr>
            <a:r>
              <a:rPr lang="en-IN" altLang="en-US"/>
              <a:t>c)Global Average Pooling.</a:t>
            </a:r>
            <a:endParaRPr lang="en-IN" altLang="en-US"/>
          </a:p>
          <a:p>
            <a:pPr>
              <a:lnSpc>
                <a:spcPct val="100000"/>
              </a:lnSpc>
            </a:pPr>
            <a:r>
              <a:rPr lang="en-IN" altLang="en-US">
                <a:sym typeface="+mn-ea"/>
              </a:rPr>
              <a:t>These features are used to predict the presence of opacities.</a:t>
            </a:r>
            <a:endParaRPr lang="en-US"/>
          </a:p>
          <a:p>
            <a:pPr>
              <a:lnSpc>
                <a:spcPct val="100000"/>
              </a:lnSpc>
            </a:pPr>
            <a:endParaRPr lang="en-I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009015"/>
            <a:ext cx="5181600" cy="5168265"/>
          </a:xfrm>
        </p:spPr>
        <p:txBody>
          <a:bodyPr/>
          <a:p>
            <a:r>
              <a:rPr lang="en-IN" altLang="en-US">
                <a:sym typeface="+mn-ea"/>
              </a:rPr>
              <a:t>later phases features are validated for better acuracy and validation.</a:t>
            </a:r>
            <a:endParaRPr lang="en-IN" altLang="en-US"/>
          </a:p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3040"/>
            <a:ext cx="10515600" cy="768350"/>
          </a:xfrm>
        </p:spPr>
        <p:txBody>
          <a:bodyPr/>
          <a:p>
            <a:r>
              <a:rPr lang="en-IN" altLang="en-US"/>
              <a:t>Keywords: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53465"/>
            <a:ext cx="10515600" cy="5123815"/>
          </a:xfrm>
        </p:spPr>
        <p:txBody>
          <a:bodyPr/>
          <a:p>
            <a:r>
              <a:rPr lang="en-IN" altLang="en-US"/>
              <a:t>Convoulution:Is the process of extracting features from an image using a mask.</a:t>
            </a:r>
            <a:endParaRPr lang="en-IN" altLang="en-US"/>
          </a:p>
          <a:p>
            <a:r>
              <a:rPr lang="en-IN" altLang="en-US"/>
              <a:t>Layer: a Layer is nothing but a feature map produced after convolution of input image.</a:t>
            </a:r>
            <a:endParaRPr lang="en-IN" altLang="en-US"/>
          </a:p>
          <a:p>
            <a:r>
              <a:rPr lang="en-IN" altLang="en-US"/>
              <a:t>Relu: Short form for Rectified Linear unit which considers only dominant features of the layer and ignores other.</a:t>
            </a:r>
            <a:endParaRPr lang="en-IN" altLang="en-US"/>
          </a:p>
          <a:p>
            <a:r>
              <a:rPr lang="en-IN" altLang="en-US"/>
              <a:t>Global Average Pooling: This is responsible for controlling the parameters and segmenting the features into a layer.</a:t>
            </a:r>
            <a:endParaRPr lang="en-IN" altLang="en-US"/>
          </a:p>
          <a:p>
            <a:endParaRPr lang="en-I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ext Box 3"/>
          <p:cNvSpPr txBox="1"/>
          <p:nvPr/>
        </p:nvSpPr>
        <p:spPr>
          <a:xfrm>
            <a:off x="558165" y="1278255"/>
            <a:ext cx="972502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sz="2800" b="1">
                <a:latin typeface="Arial" panose="020B0604020202020204" pitchFamily="34" charset="0"/>
                <a:cs typeface="Arial" panose="020B0604020202020204" pitchFamily="34" charset="0"/>
              </a:rPr>
              <a:t>Up until now we have learnt about Convolution and Relu work orally. Now lets see how it happens pictorically.</a:t>
            </a:r>
            <a:endParaRPr lang="en-IN" altLang="en-US" sz="2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giphy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8960" y="358775"/>
            <a:ext cx="11255375" cy="586867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screen-shot-2016-08-07-at-6-18-19-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6150" y="756920"/>
            <a:ext cx="10612120" cy="55295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IN" altLang="en-US"/>
              <a:t>References:</a:t>
            </a:r>
            <a:endParaRPr lang="en-I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https://medium.com/@RaghavPrabhu/understanding-of-convolutional-neural-network-cnn-deep-learning-99760835f148</a:t>
            </a:r>
            <a:r>
              <a:rPr lang="en-IN" altLang="en-US"/>
              <a:t>.</a:t>
            </a:r>
            <a:endParaRPr lang="en-IN" altLang="en-US"/>
          </a:p>
          <a:p>
            <a:r>
              <a:rPr lang="en-IN" altLang="en-US"/>
              <a:t>https://ujjwalkarn.me/2016/08/11/intuitive-explanation-convnets/</a:t>
            </a:r>
            <a:endParaRPr lang="en-I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1422</Words>
  <Application>WPS Presentation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DENSENET-121 </vt:lpstr>
      <vt:lpstr>What is Dense Neural Network ?</vt:lpstr>
      <vt:lpstr>PowerPoint 演示文稿</vt:lpstr>
      <vt:lpstr>Process:</vt:lpstr>
      <vt:lpstr>Keywords:</vt:lpstr>
      <vt:lpstr>PowerPoint 演示文稿</vt:lpstr>
      <vt:lpstr>PowerPoint 演示文稿</vt:lpstr>
      <vt:lpstr>PowerPoint 演示文稿</vt:lpstr>
      <vt:lpstr>References: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DENSENET </dc:title>
  <dc:creator/>
  <cp:lastModifiedBy>SWAROOP</cp:lastModifiedBy>
  <cp:revision>7</cp:revision>
  <dcterms:created xsi:type="dcterms:W3CDTF">2021-04-18T19:05:00Z</dcterms:created>
  <dcterms:modified xsi:type="dcterms:W3CDTF">2021-05-21T12:53:23Z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1033-11.2.0.10132</vt:lpwstr>
  </property>
</Properties>
</file>

<file path=docProps/thumbnail.jpeg>
</file>